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4" d="100"/>
          <a:sy n="74" d="100"/>
        </p:scale>
        <p:origin x="57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pt-BR" smtClean="0"/>
              <a:t>Clique para editar o título mestre</a:t>
            </a:r>
            <a:endParaRPr lang="pt-BR"/>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smtClean="0"/>
              <a:t>Clique para editar o estilo do subtítulo mestre</a:t>
            </a:r>
            <a:endParaRPr lang="pt-BR"/>
          </a:p>
        </p:txBody>
      </p:sp>
      <p:sp>
        <p:nvSpPr>
          <p:cNvPr id="4" name="Espaço Reservado para Data 3"/>
          <p:cNvSpPr>
            <a:spLocks noGrp="1"/>
          </p:cNvSpPr>
          <p:nvPr>
            <p:ph type="dt" sz="half" idx="10"/>
          </p:nvPr>
        </p:nvSpPr>
        <p:spPr/>
        <p:txBody>
          <a:bodyPr/>
          <a:lstStyle/>
          <a:p>
            <a:fld id="{EC436B6B-B752-4865-B4D4-372F81F5DC97}" type="datetimeFigureOut">
              <a:rPr lang="pt-BR" smtClean="0"/>
              <a:t>29/04/2019</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EA2311E7-63A7-4C32-82C2-D886B9819FFA}" type="slidenum">
              <a:rPr lang="pt-BR" smtClean="0"/>
              <a:t>‹nº›</a:t>
            </a:fld>
            <a:endParaRPr lang="pt-BR"/>
          </a:p>
        </p:txBody>
      </p:sp>
    </p:spTree>
    <p:extLst>
      <p:ext uri="{BB962C8B-B14F-4D97-AF65-F5344CB8AC3E}">
        <p14:creationId xmlns:p14="http://schemas.microsoft.com/office/powerpoint/2010/main" val="14917194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Texto Vertical 2"/>
          <p:cNvSpPr>
            <a:spLocks noGrp="1"/>
          </p:cNvSpPr>
          <p:nvPr>
            <p:ph type="body" orient="vert" idx="1"/>
          </p:nvPr>
        </p:nvSpPr>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EC436B6B-B752-4865-B4D4-372F81F5DC97}" type="datetimeFigureOut">
              <a:rPr lang="pt-BR" smtClean="0"/>
              <a:t>29/04/2019</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EA2311E7-63A7-4C32-82C2-D886B9819FFA}" type="slidenum">
              <a:rPr lang="pt-BR" smtClean="0"/>
              <a:t>‹nº›</a:t>
            </a:fld>
            <a:endParaRPr lang="pt-BR"/>
          </a:p>
        </p:txBody>
      </p:sp>
    </p:spTree>
    <p:extLst>
      <p:ext uri="{BB962C8B-B14F-4D97-AF65-F5344CB8AC3E}">
        <p14:creationId xmlns:p14="http://schemas.microsoft.com/office/powerpoint/2010/main" val="6934118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pt-BR" smtClean="0"/>
              <a:t>Clique para editar o título mestre</a:t>
            </a:r>
            <a:endParaRPr lang="pt-BR"/>
          </a:p>
        </p:txBody>
      </p:sp>
      <p:sp>
        <p:nvSpPr>
          <p:cNvPr id="3" name="Espaço Reservado para Texto Vertical 2"/>
          <p:cNvSpPr>
            <a:spLocks noGrp="1"/>
          </p:cNvSpPr>
          <p:nvPr>
            <p:ph type="body" orient="vert" idx="1"/>
          </p:nvPr>
        </p:nvSpPr>
        <p:spPr>
          <a:xfrm>
            <a:off x="838200" y="365125"/>
            <a:ext cx="7734300" cy="5811838"/>
          </a:xfrm>
        </p:spPr>
        <p:txBody>
          <a:bodyPr vert="eaVert"/>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EC436B6B-B752-4865-B4D4-372F81F5DC97}" type="datetimeFigureOut">
              <a:rPr lang="pt-BR" smtClean="0"/>
              <a:t>29/04/2019</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EA2311E7-63A7-4C32-82C2-D886B9819FFA}" type="slidenum">
              <a:rPr lang="pt-BR" smtClean="0"/>
              <a:t>‹nº›</a:t>
            </a:fld>
            <a:endParaRPr lang="pt-BR"/>
          </a:p>
        </p:txBody>
      </p:sp>
    </p:spTree>
    <p:extLst>
      <p:ext uri="{BB962C8B-B14F-4D97-AF65-F5344CB8AC3E}">
        <p14:creationId xmlns:p14="http://schemas.microsoft.com/office/powerpoint/2010/main" val="2565130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idx="1"/>
          </p:nvPr>
        </p:nvSpPr>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10"/>
          </p:nvPr>
        </p:nvSpPr>
        <p:spPr/>
        <p:txBody>
          <a:bodyPr/>
          <a:lstStyle/>
          <a:p>
            <a:fld id="{EC436B6B-B752-4865-B4D4-372F81F5DC97}" type="datetimeFigureOut">
              <a:rPr lang="pt-BR" smtClean="0"/>
              <a:t>29/04/2019</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EA2311E7-63A7-4C32-82C2-D886B9819FFA}" type="slidenum">
              <a:rPr lang="pt-BR" smtClean="0"/>
              <a:t>‹nº›</a:t>
            </a:fld>
            <a:endParaRPr lang="pt-BR"/>
          </a:p>
        </p:txBody>
      </p:sp>
    </p:spTree>
    <p:extLst>
      <p:ext uri="{BB962C8B-B14F-4D97-AF65-F5344CB8AC3E}">
        <p14:creationId xmlns:p14="http://schemas.microsoft.com/office/powerpoint/2010/main" val="5564225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pt-BR" smtClean="0"/>
              <a:t>Clique para editar o título mestre</a:t>
            </a:r>
            <a:endParaRPr lang="pt-BR"/>
          </a:p>
        </p:txBody>
      </p:sp>
      <p:sp>
        <p:nvSpPr>
          <p:cNvPr id="3" name="Espaço Reservado para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smtClean="0"/>
              <a:t>Clique para editar o texto mestre</a:t>
            </a:r>
          </a:p>
        </p:txBody>
      </p:sp>
      <p:sp>
        <p:nvSpPr>
          <p:cNvPr id="4" name="Espaço Reservado para Data 3"/>
          <p:cNvSpPr>
            <a:spLocks noGrp="1"/>
          </p:cNvSpPr>
          <p:nvPr>
            <p:ph type="dt" sz="half" idx="10"/>
          </p:nvPr>
        </p:nvSpPr>
        <p:spPr/>
        <p:txBody>
          <a:bodyPr/>
          <a:lstStyle/>
          <a:p>
            <a:fld id="{EC436B6B-B752-4865-B4D4-372F81F5DC97}" type="datetimeFigureOut">
              <a:rPr lang="pt-BR" smtClean="0"/>
              <a:t>29/04/2019</a:t>
            </a:fld>
            <a:endParaRPr lang="pt-BR"/>
          </a:p>
        </p:txBody>
      </p:sp>
      <p:sp>
        <p:nvSpPr>
          <p:cNvPr id="5" name="Espaço Reservado para Rodapé 4"/>
          <p:cNvSpPr>
            <a:spLocks noGrp="1"/>
          </p:cNvSpPr>
          <p:nvPr>
            <p:ph type="ftr" sz="quarter" idx="11"/>
          </p:nvPr>
        </p:nvSpPr>
        <p:spPr/>
        <p:txBody>
          <a:bodyPr/>
          <a:lstStyle/>
          <a:p>
            <a:endParaRPr lang="pt-BR"/>
          </a:p>
        </p:txBody>
      </p:sp>
      <p:sp>
        <p:nvSpPr>
          <p:cNvPr id="6" name="Espaço Reservado para Número de Slide 5"/>
          <p:cNvSpPr>
            <a:spLocks noGrp="1"/>
          </p:cNvSpPr>
          <p:nvPr>
            <p:ph type="sldNum" sz="quarter" idx="12"/>
          </p:nvPr>
        </p:nvSpPr>
        <p:spPr/>
        <p:txBody>
          <a:bodyPr/>
          <a:lstStyle/>
          <a:p>
            <a:fld id="{EA2311E7-63A7-4C32-82C2-D886B9819FFA}" type="slidenum">
              <a:rPr lang="pt-BR" smtClean="0"/>
              <a:t>‹nº›</a:t>
            </a:fld>
            <a:endParaRPr lang="pt-BR"/>
          </a:p>
        </p:txBody>
      </p:sp>
    </p:spTree>
    <p:extLst>
      <p:ext uri="{BB962C8B-B14F-4D97-AF65-F5344CB8AC3E}">
        <p14:creationId xmlns:p14="http://schemas.microsoft.com/office/powerpoint/2010/main" val="23379206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Conteúdo 2"/>
          <p:cNvSpPr>
            <a:spLocks noGrp="1"/>
          </p:cNvSpPr>
          <p:nvPr>
            <p:ph sz="half" idx="1"/>
          </p:nvPr>
        </p:nvSpPr>
        <p:spPr>
          <a:xfrm>
            <a:off x="838200" y="1825625"/>
            <a:ext cx="5181600" cy="4351338"/>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Conteúdo 3"/>
          <p:cNvSpPr>
            <a:spLocks noGrp="1"/>
          </p:cNvSpPr>
          <p:nvPr>
            <p:ph sz="half" idx="2"/>
          </p:nvPr>
        </p:nvSpPr>
        <p:spPr>
          <a:xfrm>
            <a:off x="6172200" y="1825625"/>
            <a:ext cx="5181600" cy="4351338"/>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Data 4"/>
          <p:cNvSpPr>
            <a:spLocks noGrp="1"/>
          </p:cNvSpPr>
          <p:nvPr>
            <p:ph type="dt" sz="half" idx="10"/>
          </p:nvPr>
        </p:nvSpPr>
        <p:spPr/>
        <p:txBody>
          <a:bodyPr/>
          <a:lstStyle/>
          <a:p>
            <a:fld id="{EC436B6B-B752-4865-B4D4-372F81F5DC97}" type="datetimeFigureOut">
              <a:rPr lang="pt-BR" smtClean="0"/>
              <a:t>29/04/2019</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EA2311E7-63A7-4C32-82C2-D886B9819FFA}" type="slidenum">
              <a:rPr lang="pt-BR" smtClean="0"/>
              <a:t>‹nº›</a:t>
            </a:fld>
            <a:endParaRPr lang="pt-BR"/>
          </a:p>
        </p:txBody>
      </p:sp>
    </p:spTree>
    <p:extLst>
      <p:ext uri="{BB962C8B-B14F-4D97-AF65-F5344CB8AC3E}">
        <p14:creationId xmlns:p14="http://schemas.microsoft.com/office/powerpoint/2010/main" val="14361265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pt-BR" smtClean="0"/>
              <a:t>Clique para editar o título mestre</a:t>
            </a:r>
            <a:endParaRPr lang="pt-BR"/>
          </a:p>
        </p:txBody>
      </p:sp>
      <p:sp>
        <p:nvSpPr>
          <p:cNvPr id="3" name="Espaço Reservado para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4" name="Espaço Reservado para Conteúdo 3"/>
          <p:cNvSpPr>
            <a:spLocks noGrp="1"/>
          </p:cNvSpPr>
          <p:nvPr>
            <p:ph sz="half" idx="2"/>
          </p:nvPr>
        </p:nvSpPr>
        <p:spPr>
          <a:xfrm>
            <a:off x="839788" y="2505075"/>
            <a:ext cx="5157787" cy="3684588"/>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5" name="Espaço Reservado para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Clique para editar o texto mestre</a:t>
            </a:r>
          </a:p>
        </p:txBody>
      </p:sp>
      <p:sp>
        <p:nvSpPr>
          <p:cNvPr id="6" name="Espaço Reservado para Conteúdo 5"/>
          <p:cNvSpPr>
            <a:spLocks noGrp="1"/>
          </p:cNvSpPr>
          <p:nvPr>
            <p:ph sz="quarter" idx="4"/>
          </p:nvPr>
        </p:nvSpPr>
        <p:spPr>
          <a:xfrm>
            <a:off x="6172200" y="2505075"/>
            <a:ext cx="5183188" cy="3684588"/>
          </a:xfrm>
        </p:spPr>
        <p:txBody>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7" name="Espaço Reservado para Data 6"/>
          <p:cNvSpPr>
            <a:spLocks noGrp="1"/>
          </p:cNvSpPr>
          <p:nvPr>
            <p:ph type="dt" sz="half" idx="10"/>
          </p:nvPr>
        </p:nvSpPr>
        <p:spPr/>
        <p:txBody>
          <a:bodyPr/>
          <a:lstStyle/>
          <a:p>
            <a:fld id="{EC436B6B-B752-4865-B4D4-372F81F5DC97}" type="datetimeFigureOut">
              <a:rPr lang="pt-BR" smtClean="0"/>
              <a:t>29/04/2019</a:t>
            </a:fld>
            <a:endParaRPr lang="pt-BR"/>
          </a:p>
        </p:txBody>
      </p:sp>
      <p:sp>
        <p:nvSpPr>
          <p:cNvPr id="8" name="Espaço Reservado para Rodapé 7"/>
          <p:cNvSpPr>
            <a:spLocks noGrp="1"/>
          </p:cNvSpPr>
          <p:nvPr>
            <p:ph type="ftr" sz="quarter" idx="11"/>
          </p:nvPr>
        </p:nvSpPr>
        <p:spPr/>
        <p:txBody>
          <a:bodyPr/>
          <a:lstStyle/>
          <a:p>
            <a:endParaRPr lang="pt-BR"/>
          </a:p>
        </p:txBody>
      </p:sp>
      <p:sp>
        <p:nvSpPr>
          <p:cNvPr id="9" name="Espaço Reservado para Número de Slide 8"/>
          <p:cNvSpPr>
            <a:spLocks noGrp="1"/>
          </p:cNvSpPr>
          <p:nvPr>
            <p:ph type="sldNum" sz="quarter" idx="12"/>
          </p:nvPr>
        </p:nvSpPr>
        <p:spPr/>
        <p:txBody>
          <a:bodyPr/>
          <a:lstStyle/>
          <a:p>
            <a:fld id="{EA2311E7-63A7-4C32-82C2-D886B9819FFA}" type="slidenum">
              <a:rPr lang="pt-BR" smtClean="0"/>
              <a:t>‹nº›</a:t>
            </a:fld>
            <a:endParaRPr lang="pt-BR"/>
          </a:p>
        </p:txBody>
      </p:sp>
    </p:spTree>
    <p:extLst>
      <p:ext uri="{BB962C8B-B14F-4D97-AF65-F5344CB8AC3E}">
        <p14:creationId xmlns:p14="http://schemas.microsoft.com/office/powerpoint/2010/main" val="10798448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smtClean="0"/>
              <a:t>Clique para editar o título mestre</a:t>
            </a:r>
            <a:endParaRPr lang="pt-BR"/>
          </a:p>
        </p:txBody>
      </p:sp>
      <p:sp>
        <p:nvSpPr>
          <p:cNvPr id="3" name="Espaço Reservado para Data 2"/>
          <p:cNvSpPr>
            <a:spLocks noGrp="1"/>
          </p:cNvSpPr>
          <p:nvPr>
            <p:ph type="dt" sz="half" idx="10"/>
          </p:nvPr>
        </p:nvSpPr>
        <p:spPr/>
        <p:txBody>
          <a:bodyPr/>
          <a:lstStyle/>
          <a:p>
            <a:fld id="{EC436B6B-B752-4865-B4D4-372F81F5DC97}" type="datetimeFigureOut">
              <a:rPr lang="pt-BR" smtClean="0"/>
              <a:t>29/04/2019</a:t>
            </a:fld>
            <a:endParaRPr lang="pt-BR"/>
          </a:p>
        </p:txBody>
      </p:sp>
      <p:sp>
        <p:nvSpPr>
          <p:cNvPr id="4" name="Espaço Reservado para Rodapé 3"/>
          <p:cNvSpPr>
            <a:spLocks noGrp="1"/>
          </p:cNvSpPr>
          <p:nvPr>
            <p:ph type="ftr" sz="quarter" idx="11"/>
          </p:nvPr>
        </p:nvSpPr>
        <p:spPr/>
        <p:txBody>
          <a:bodyPr/>
          <a:lstStyle/>
          <a:p>
            <a:endParaRPr lang="pt-BR"/>
          </a:p>
        </p:txBody>
      </p:sp>
      <p:sp>
        <p:nvSpPr>
          <p:cNvPr id="5" name="Espaço Reservado para Número de Slide 4"/>
          <p:cNvSpPr>
            <a:spLocks noGrp="1"/>
          </p:cNvSpPr>
          <p:nvPr>
            <p:ph type="sldNum" sz="quarter" idx="12"/>
          </p:nvPr>
        </p:nvSpPr>
        <p:spPr/>
        <p:txBody>
          <a:bodyPr/>
          <a:lstStyle/>
          <a:p>
            <a:fld id="{EA2311E7-63A7-4C32-82C2-D886B9819FFA}" type="slidenum">
              <a:rPr lang="pt-BR" smtClean="0"/>
              <a:t>‹nº›</a:t>
            </a:fld>
            <a:endParaRPr lang="pt-BR"/>
          </a:p>
        </p:txBody>
      </p:sp>
    </p:spTree>
    <p:extLst>
      <p:ext uri="{BB962C8B-B14F-4D97-AF65-F5344CB8AC3E}">
        <p14:creationId xmlns:p14="http://schemas.microsoft.com/office/powerpoint/2010/main" val="952830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p:cNvSpPr>
            <a:spLocks noGrp="1"/>
          </p:cNvSpPr>
          <p:nvPr>
            <p:ph type="dt" sz="half" idx="10"/>
          </p:nvPr>
        </p:nvSpPr>
        <p:spPr/>
        <p:txBody>
          <a:bodyPr/>
          <a:lstStyle/>
          <a:p>
            <a:fld id="{EC436B6B-B752-4865-B4D4-372F81F5DC97}" type="datetimeFigureOut">
              <a:rPr lang="pt-BR" smtClean="0"/>
              <a:t>29/04/2019</a:t>
            </a:fld>
            <a:endParaRPr lang="pt-BR"/>
          </a:p>
        </p:txBody>
      </p:sp>
      <p:sp>
        <p:nvSpPr>
          <p:cNvPr id="3" name="Espaço Reservado para Rodapé 2"/>
          <p:cNvSpPr>
            <a:spLocks noGrp="1"/>
          </p:cNvSpPr>
          <p:nvPr>
            <p:ph type="ftr" sz="quarter" idx="11"/>
          </p:nvPr>
        </p:nvSpPr>
        <p:spPr/>
        <p:txBody>
          <a:bodyPr/>
          <a:lstStyle/>
          <a:p>
            <a:endParaRPr lang="pt-BR"/>
          </a:p>
        </p:txBody>
      </p:sp>
      <p:sp>
        <p:nvSpPr>
          <p:cNvPr id="4" name="Espaço Reservado para Número de Slide 3"/>
          <p:cNvSpPr>
            <a:spLocks noGrp="1"/>
          </p:cNvSpPr>
          <p:nvPr>
            <p:ph type="sldNum" sz="quarter" idx="12"/>
          </p:nvPr>
        </p:nvSpPr>
        <p:spPr/>
        <p:txBody>
          <a:bodyPr/>
          <a:lstStyle/>
          <a:p>
            <a:fld id="{EA2311E7-63A7-4C32-82C2-D886B9819FFA}" type="slidenum">
              <a:rPr lang="pt-BR" smtClean="0"/>
              <a:t>‹nº›</a:t>
            </a:fld>
            <a:endParaRPr lang="pt-BR"/>
          </a:p>
        </p:txBody>
      </p:sp>
    </p:spTree>
    <p:extLst>
      <p:ext uri="{BB962C8B-B14F-4D97-AF65-F5344CB8AC3E}">
        <p14:creationId xmlns:p14="http://schemas.microsoft.com/office/powerpoint/2010/main" val="21257671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pt-BR" smtClean="0"/>
              <a:t>Clique para editar o título mestre</a:t>
            </a:r>
            <a:endParaRPr lang="pt-BR"/>
          </a:p>
        </p:txBody>
      </p:sp>
      <p:sp>
        <p:nvSpPr>
          <p:cNvPr id="3" name="Espaço Reservado para Conteú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smtClean="0"/>
              <a:t>Clique para editar o texto mestre</a:t>
            </a:r>
          </a:p>
        </p:txBody>
      </p:sp>
      <p:sp>
        <p:nvSpPr>
          <p:cNvPr id="5" name="Espaço Reservado para Data 4"/>
          <p:cNvSpPr>
            <a:spLocks noGrp="1"/>
          </p:cNvSpPr>
          <p:nvPr>
            <p:ph type="dt" sz="half" idx="10"/>
          </p:nvPr>
        </p:nvSpPr>
        <p:spPr/>
        <p:txBody>
          <a:bodyPr/>
          <a:lstStyle/>
          <a:p>
            <a:fld id="{EC436B6B-B752-4865-B4D4-372F81F5DC97}" type="datetimeFigureOut">
              <a:rPr lang="pt-BR" smtClean="0"/>
              <a:t>29/04/2019</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EA2311E7-63A7-4C32-82C2-D886B9819FFA}" type="slidenum">
              <a:rPr lang="pt-BR" smtClean="0"/>
              <a:t>‹nº›</a:t>
            </a:fld>
            <a:endParaRPr lang="pt-BR"/>
          </a:p>
        </p:txBody>
      </p:sp>
    </p:spTree>
    <p:extLst>
      <p:ext uri="{BB962C8B-B14F-4D97-AF65-F5344CB8AC3E}">
        <p14:creationId xmlns:p14="http://schemas.microsoft.com/office/powerpoint/2010/main" val="30969822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pt-BR" smtClean="0"/>
              <a:t>Clique para editar o título mestre</a:t>
            </a:r>
            <a:endParaRPr lang="pt-BR"/>
          </a:p>
        </p:txBody>
      </p:sp>
      <p:sp>
        <p:nvSpPr>
          <p:cNvPr id="3" name="Espaço Reservado para Imagem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smtClean="0"/>
              <a:t>Clique para editar o texto mestre</a:t>
            </a:r>
          </a:p>
        </p:txBody>
      </p:sp>
      <p:sp>
        <p:nvSpPr>
          <p:cNvPr id="5" name="Espaço Reservado para Data 4"/>
          <p:cNvSpPr>
            <a:spLocks noGrp="1"/>
          </p:cNvSpPr>
          <p:nvPr>
            <p:ph type="dt" sz="half" idx="10"/>
          </p:nvPr>
        </p:nvSpPr>
        <p:spPr/>
        <p:txBody>
          <a:bodyPr/>
          <a:lstStyle/>
          <a:p>
            <a:fld id="{EC436B6B-B752-4865-B4D4-372F81F5DC97}" type="datetimeFigureOut">
              <a:rPr lang="pt-BR" smtClean="0"/>
              <a:t>29/04/2019</a:t>
            </a:fld>
            <a:endParaRPr lang="pt-BR"/>
          </a:p>
        </p:txBody>
      </p:sp>
      <p:sp>
        <p:nvSpPr>
          <p:cNvPr id="6" name="Espaço Reservado para Rodapé 5"/>
          <p:cNvSpPr>
            <a:spLocks noGrp="1"/>
          </p:cNvSpPr>
          <p:nvPr>
            <p:ph type="ftr" sz="quarter" idx="11"/>
          </p:nvPr>
        </p:nvSpPr>
        <p:spPr/>
        <p:txBody>
          <a:bodyPr/>
          <a:lstStyle/>
          <a:p>
            <a:endParaRPr lang="pt-BR"/>
          </a:p>
        </p:txBody>
      </p:sp>
      <p:sp>
        <p:nvSpPr>
          <p:cNvPr id="7" name="Espaço Reservado para Número de Slide 6"/>
          <p:cNvSpPr>
            <a:spLocks noGrp="1"/>
          </p:cNvSpPr>
          <p:nvPr>
            <p:ph type="sldNum" sz="quarter" idx="12"/>
          </p:nvPr>
        </p:nvSpPr>
        <p:spPr/>
        <p:txBody>
          <a:bodyPr/>
          <a:lstStyle/>
          <a:p>
            <a:fld id="{EA2311E7-63A7-4C32-82C2-D886B9819FFA}" type="slidenum">
              <a:rPr lang="pt-BR" smtClean="0"/>
              <a:t>‹nº›</a:t>
            </a:fld>
            <a:endParaRPr lang="pt-BR"/>
          </a:p>
        </p:txBody>
      </p:sp>
    </p:spTree>
    <p:extLst>
      <p:ext uri="{BB962C8B-B14F-4D97-AF65-F5344CB8AC3E}">
        <p14:creationId xmlns:p14="http://schemas.microsoft.com/office/powerpoint/2010/main" val="41302259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t-BR" smtClean="0"/>
              <a:t>Clique para editar o título mestre</a:t>
            </a:r>
            <a:endParaRPr lang="pt-BR"/>
          </a:p>
        </p:txBody>
      </p:sp>
      <p:sp>
        <p:nvSpPr>
          <p:cNvPr id="3" name="Espaço Reservado para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BR" smtClean="0"/>
              <a:t>Clique para editar 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4" name="Espaço Reservado para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C436B6B-B752-4865-B4D4-372F81F5DC97}" type="datetimeFigureOut">
              <a:rPr lang="pt-BR" smtClean="0"/>
              <a:t>29/04/2019</a:t>
            </a:fld>
            <a:endParaRPr lang="pt-BR"/>
          </a:p>
        </p:txBody>
      </p:sp>
      <p:sp>
        <p:nvSpPr>
          <p:cNvPr id="5" name="Espaço Reservado para Rodapé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A2311E7-63A7-4C32-82C2-D886B9819FFA}" type="slidenum">
              <a:rPr lang="pt-BR" smtClean="0"/>
              <a:t>‹nº›</a:t>
            </a:fld>
            <a:endParaRPr lang="pt-BR"/>
          </a:p>
        </p:txBody>
      </p:sp>
    </p:spTree>
    <p:extLst>
      <p:ext uri="{BB962C8B-B14F-4D97-AF65-F5344CB8AC3E}">
        <p14:creationId xmlns:p14="http://schemas.microsoft.com/office/powerpoint/2010/main" val="18619548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5.jpeg"/><Relationship Id="rId5" Type="http://schemas.openxmlformats.org/officeDocument/2006/relationships/image" Target="../media/image4.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tângulo 3"/>
          <p:cNvSpPr/>
          <p:nvPr/>
        </p:nvSpPr>
        <p:spPr>
          <a:xfrm>
            <a:off x="3052903" y="0"/>
            <a:ext cx="5519523" cy="507831"/>
          </a:xfrm>
          <a:prstGeom prst="rect">
            <a:avLst/>
          </a:prstGeom>
        </p:spPr>
        <p:txBody>
          <a:bodyPr wrap="none">
            <a:spAutoFit/>
          </a:bodyPr>
          <a:lstStyle/>
          <a:p>
            <a:pPr algn="ctr">
              <a:lnSpc>
                <a:spcPct val="150000"/>
              </a:lnSpc>
              <a:spcAft>
                <a:spcPts val="0"/>
              </a:spcAft>
            </a:pPr>
            <a:r>
              <a:rPr lang="pt-BR" b="1" kern="150" dirty="0" smtClean="0">
                <a:solidFill>
                  <a:srgbClr val="333333"/>
                </a:solidFill>
                <a:effectLst/>
                <a:latin typeface="Arial" panose="020B0604020202020204" pitchFamily="34" charset="0"/>
                <a:ea typeface="SimSun" panose="02010600030101010101" pitchFamily="2" charset="-122"/>
                <a:cs typeface="Times New Roman" panose="02020603050405020304" pitchFamily="18" charset="0"/>
              </a:rPr>
              <a:t>AGROINDÚSTRIA RURAL DE PEQUENO PORTE </a:t>
            </a:r>
            <a:endParaRPr lang="pt-BR" kern="150" dirty="0">
              <a:effectLst/>
              <a:latin typeface="Liberation Serif" panose="02020603050405020304" pitchFamily="18" charset="0"/>
              <a:ea typeface="SimSun" panose="02010600030101010101" pitchFamily="2" charset="-122"/>
              <a:cs typeface="Mangal"/>
            </a:endParaRPr>
          </a:p>
        </p:txBody>
      </p:sp>
      <p:sp>
        <p:nvSpPr>
          <p:cNvPr id="5" name="Retângulo 4"/>
          <p:cNvSpPr/>
          <p:nvPr/>
        </p:nvSpPr>
        <p:spPr>
          <a:xfrm>
            <a:off x="251449" y="410356"/>
            <a:ext cx="11771290" cy="2215991"/>
          </a:xfrm>
          <a:prstGeom prst="rect">
            <a:avLst/>
          </a:prstGeom>
        </p:spPr>
        <p:txBody>
          <a:bodyPr wrap="square">
            <a:spAutoFit/>
          </a:bodyPr>
          <a:lstStyle/>
          <a:p>
            <a:r>
              <a:rPr lang="pt-BR" sz="1200" b="1" dirty="0" smtClean="0">
                <a:latin typeface="Arial" panose="020B0604020202020204" pitchFamily="34" charset="0"/>
                <a:cs typeface="Arial" panose="020B0604020202020204" pitchFamily="34" charset="0"/>
              </a:rPr>
              <a:t>Introdução </a:t>
            </a:r>
            <a:endParaRPr lang="pt-BR" sz="1200" dirty="0" smtClean="0">
              <a:latin typeface="Arial" panose="020B0604020202020204" pitchFamily="34" charset="0"/>
              <a:cs typeface="Arial" panose="020B0604020202020204" pitchFamily="34" charset="0"/>
            </a:endParaRPr>
          </a:p>
          <a:p>
            <a:r>
              <a:rPr lang="pt-BR" sz="1200" dirty="0" smtClean="0">
                <a:latin typeface="Arial" panose="020B0604020202020204" pitchFamily="34" charset="0"/>
                <a:cs typeface="Arial" panose="020B0604020202020204" pitchFamily="34" charset="0"/>
              </a:rPr>
              <a:t>A </a:t>
            </a:r>
            <a:r>
              <a:rPr lang="pt-BR" sz="1200" dirty="0" err="1" smtClean="0">
                <a:latin typeface="Arial" panose="020B0604020202020204" pitchFamily="34" charset="0"/>
                <a:cs typeface="Arial" panose="020B0604020202020204" pitchFamily="34" charset="0"/>
              </a:rPr>
              <a:t>agroindustrialização</a:t>
            </a:r>
            <a:r>
              <a:rPr lang="pt-BR" sz="1200" dirty="0" smtClean="0">
                <a:latin typeface="Arial" panose="020B0604020202020204" pitchFamily="34" charset="0"/>
                <a:cs typeface="Arial" panose="020B0604020202020204" pitchFamily="34" charset="0"/>
              </a:rPr>
              <a:t> da produção agrícola se faz necessária para agregar valor aos produtos, o que faz elevar a receita da produção, gerando oportunidades de trabalho e renda. Nesta atividade existem vários desafios a serem superados pelos agricultores familiares. Nesse sentido é preciso trabalhar estas questões para que se consiga garantir a eficiência e competitividade das agroindústrias rurais artesanais e para que estes produtos consigam entrar no </a:t>
            </a:r>
            <a:r>
              <a:rPr lang="pt-BR" sz="1200" dirty="0" err="1" smtClean="0">
                <a:latin typeface="Arial" panose="020B0604020202020204" pitchFamily="34" charset="0"/>
                <a:cs typeface="Arial" panose="020B0604020202020204" pitchFamily="34" charset="0"/>
              </a:rPr>
              <a:t>mercado.As</a:t>
            </a:r>
            <a:r>
              <a:rPr lang="pt-BR" sz="1200" dirty="0" smtClean="0">
                <a:latin typeface="Arial" panose="020B0604020202020204" pitchFamily="34" charset="0"/>
                <a:cs typeface="Arial" panose="020B0604020202020204" pitchFamily="34" charset="0"/>
              </a:rPr>
              <a:t> agroindústrias familiares de pequeno porte apresentam alta taxa de informalidade, têm pouca capacidade de adaptação às mudanças do ambiente econômico, não conseguindo sobreviver a bruscas mudanças nas estruturas de oferta e demanda. Em 2009, um grupo de trabalho, composto por representantes da SEAPA de Minas Gerais e as instituições vinculadas: IMA, EMATER e SES, reuniu-se para discutir uma legislação sanitária voltada para o desenvolvimento da agricultura familiar no estado (CUNHA, 2012). Esta discussão culminou na promulgação da Lei nº19.476/2011, que dispõe sobre habilitação sanitária do estabelecimento agroindustrial rural de pequeno porte. Esta lei representou um marco para a agricultura familiar que embora já trabalhasse com a agroindústria, não encontrava meios de se formalizar, uma vez que a lei sanitária vigente estava voltada para agroindústrias de grande porte. Desde então, houve aumento da criação e formalização de agroindústrias de pequeno porte existentes no Estado.</a:t>
            </a:r>
          </a:p>
          <a:p>
            <a:endParaRPr lang="pt-BR" dirty="0">
              <a:latin typeface="Arial" panose="020B0604020202020204" pitchFamily="34" charset="0"/>
              <a:cs typeface="Arial" panose="020B0604020202020204" pitchFamily="34" charset="0"/>
            </a:endParaRPr>
          </a:p>
        </p:txBody>
      </p:sp>
      <p:pic>
        <p:nvPicPr>
          <p:cNvPr id="6" name="Espaço Reservado para Conteúdo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364567" y="2439686"/>
            <a:ext cx="1969588" cy="1476838"/>
          </a:xfrm>
          <a:prstGeom prst="rect">
            <a:avLst/>
          </a:prstGeom>
        </p:spPr>
      </p:pic>
      <p:sp>
        <p:nvSpPr>
          <p:cNvPr id="7" name="Retângulo 6"/>
          <p:cNvSpPr/>
          <p:nvPr/>
        </p:nvSpPr>
        <p:spPr>
          <a:xfrm>
            <a:off x="2687701" y="2344868"/>
            <a:ext cx="9504297" cy="1384995"/>
          </a:xfrm>
          <a:prstGeom prst="rect">
            <a:avLst/>
          </a:prstGeom>
        </p:spPr>
        <p:txBody>
          <a:bodyPr wrap="square">
            <a:spAutoFit/>
          </a:bodyPr>
          <a:lstStyle/>
          <a:p>
            <a:r>
              <a:rPr lang="pt-BR" sz="1200" b="1" dirty="0" smtClean="0">
                <a:latin typeface="Arial" panose="020B0604020202020204" pitchFamily="34" charset="0"/>
                <a:cs typeface="Arial" panose="020B0604020202020204" pitchFamily="34" charset="0"/>
              </a:rPr>
              <a:t>Objetivo</a:t>
            </a:r>
            <a:endParaRPr lang="pt-BR" sz="1200" dirty="0" smtClean="0">
              <a:latin typeface="Arial" panose="020B0604020202020204" pitchFamily="34" charset="0"/>
              <a:cs typeface="Arial" panose="020B0604020202020204" pitchFamily="34" charset="0"/>
            </a:endParaRPr>
          </a:p>
          <a:p>
            <a:r>
              <a:rPr lang="pt-BR" sz="1200" dirty="0" smtClean="0">
                <a:latin typeface="Arial" panose="020B0604020202020204" pitchFamily="34" charset="0"/>
                <a:cs typeface="Arial" panose="020B0604020202020204" pitchFamily="34" charset="0"/>
              </a:rPr>
              <a:t>É importante que se estimule a formulação de políticas diferenciadas de apoio à agroindústria de pequeno porte, voltadas especialmente para assistência técnica, crédito, pesquisa, financiamento, e comercialização da produção. O importante a ressaltar é que quando os agricultores recebem capacitação e treinamento, isso traz benefício não só ao desenvolvimento das tarefas não-agrícolas, mas também as tarefas agrícolas por eles realizadas. </a:t>
            </a:r>
            <a:r>
              <a:rPr lang="pt-BR" sz="1200" dirty="0">
                <a:latin typeface="Arial" panose="020B0604020202020204" pitchFamily="34" charset="0"/>
                <a:cs typeface="Arial" panose="020B0604020202020204" pitchFamily="34" charset="0"/>
              </a:rPr>
              <a:t>Em Minas a agregação de valor aos produtos da agricultura familiar é mais que uma tradição, é uma forma de aumentar a renda das famílias rurais, valorizar a cultura e gerar ocupação.</a:t>
            </a:r>
          </a:p>
          <a:p>
            <a:endParaRPr lang="pt-BR" sz="1200" dirty="0">
              <a:latin typeface="Arial" panose="020B0604020202020204" pitchFamily="34" charset="0"/>
              <a:cs typeface="Arial" panose="020B0604020202020204" pitchFamily="34" charset="0"/>
            </a:endParaRPr>
          </a:p>
        </p:txBody>
      </p:sp>
      <p:sp>
        <p:nvSpPr>
          <p:cNvPr id="8" name="Retângulo 7"/>
          <p:cNvSpPr/>
          <p:nvPr/>
        </p:nvSpPr>
        <p:spPr>
          <a:xfrm>
            <a:off x="162799" y="4026883"/>
            <a:ext cx="6096000" cy="1200329"/>
          </a:xfrm>
          <a:prstGeom prst="rect">
            <a:avLst/>
          </a:prstGeom>
        </p:spPr>
        <p:txBody>
          <a:bodyPr>
            <a:spAutoFit/>
          </a:bodyPr>
          <a:lstStyle/>
          <a:p>
            <a:r>
              <a:rPr lang="pt-BR" sz="1200" b="1" dirty="0" smtClean="0">
                <a:latin typeface="Arial" panose="020B0604020202020204" pitchFamily="34" charset="0"/>
                <a:cs typeface="Arial" panose="020B0604020202020204" pitchFamily="34" charset="0"/>
              </a:rPr>
              <a:t>Métodos </a:t>
            </a:r>
            <a:endParaRPr lang="pt-BR" sz="1200" dirty="0" smtClean="0">
              <a:latin typeface="Arial" panose="020B0604020202020204" pitchFamily="34" charset="0"/>
              <a:cs typeface="Arial" panose="020B0604020202020204" pitchFamily="34" charset="0"/>
            </a:endParaRPr>
          </a:p>
          <a:p>
            <a:r>
              <a:rPr lang="pt-BR" sz="1200" dirty="0" smtClean="0">
                <a:latin typeface="Arial" panose="020B0604020202020204" pitchFamily="34" charset="0"/>
                <a:cs typeface="Arial" panose="020B0604020202020204" pitchFamily="34" charset="0"/>
              </a:rPr>
              <a:t>Principais atividades da EMATER na propriedade:</a:t>
            </a:r>
          </a:p>
          <a:p>
            <a:r>
              <a:rPr lang="pt-BR" sz="1200" dirty="0" smtClean="0">
                <a:latin typeface="Arial" panose="020B0604020202020204" pitchFamily="34" charset="0"/>
                <a:cs typeface="Arial" panose="020B0604020202020204" pitchFamily="34" charset="0"/>
              </a:rPr>
              <a:t>- Assistência técnica na produção do leite e do queijo</a:t>
            </a:r>
          </a:p>
          <a:p>
            <a:r>
              <a:rPr lang="pt-BR" sz="1200" dirty="0" smtClean="0">
                <a:latin typeface="Arial" panose="020B0604020202020204" pitchFamily="34" charset="0"/>
                <a:cs typeface="Arial" panose="020B0604020202020204" pitchFamily="34" charset="0"/>
              </a:rPr>
              <a:t>- Curso de Boas Práticas de Fabricação (curso exigido pelos órgãos de fiscalização);</a:t>
            </a:r>
          </a:p>
          <a:p>
            <a:r>
              <a:rPr lang="pt-BR" sz="1200" dirty="0" smtClean="0">
                <a:latin typeface="Arial" panose="020B0604020202020204" pitchFamily="34" charset="0"/>
                <a:cs typeface="Arial" panose="020B0604020202020204" pitchFamily="34" charset="0"/>
              </a:rPr>
              <a:t>- Elaboração de projeto para liberação de crédito PRONAF</a:t>
            </a:r>
          </a:p>
          <a:p>
            <a:r>
              <a:rPr lang="pt-BR" sz="1200" dirty="0" smtClean="0">
                <a:latin typeface="Arial" panose="020B0604020202020204" pitchFamily="34" charset="0"/>
                <a:cs typeface="Arial" panose="020B0604020202020204" pitchFamily="34" charset="0"/>
              </a:rPr>
              <a:t>- Apoio na comercialização do produto</a:t>
            </a:r>
            <a:endParaRPr lang="pt-BR" sz="1200" dirty="0">
              <a:latin typeface="Arial" panose="020B0604020202020204" pitchFamily="34" charset="0"/>
              <a:cs typeface="Arial" panose="020B0604020202020204" pitchFamily="34" charset="0"/>
            </a:endParaRPr>
          </a:p>
        </p:txBody>
      </p:sp>
      <p:pic>
        <p:nvPicPr>
          <p:cNvPr id="9" name="Espaço Reservado para Conteúdo 3"/>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137094" y="3696493"/>
            <a:ext cx="1934455" cy="1450495"/>
          </a:xfrm>
          <a:prstGeom prst="rect">
            <a:avLst/>
          </a:prstGeom>
        </p:spPr>
      </p:pic>
      <p:pic>
        <p:nvPicPr>
          <p:cNvPr id="10" name="Espaço Reservado para Conteúdo 3"/>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8177288" y="3744696"/>
            <a:ext cx="1916958" cy="1437375"/>
          </a:xfrm>
          <a:prstGeom prst="rect">
            <a:avLst/>
          </a:prstGeom>
        </p:spPr>
      </p:pic>
      <p:sp>
        <p:nvSpPr>
          <p:cNvPr id="11" name="Retângulo 10"/>
          <p:cNvSpPr/>
          <p:nvPr/>
        </p:nvSpPr>
        <p:spPr>
          <a:xfrm>
            <a:off x="162799" y="5371893"/>
            <a:ext cx="4872507" cy="1015663"/>
          </a:xfrm>
          <a:prstGeom prst="rect">
            <a:avLst/>
          </a:prstGeom>
        </p:spPr>
        <p:txBody>
          <a:bodyPr wrap="square">
            <a:spAutoFit/>
          </a:bodyPr>
          <a:lstStyle/>
          <a:p>
            <a:r>
              <a:rPr lang="pt-BR" sz="1200" b="1" smtClean="0">
                <a:latin typeface="Arial" panose="020B0604020202020204" pitchFamily="34" charset="0"/>
                <a:cs typeface="Arial" panose="020B0604020202020204" pitchFamily="34" charset="0"/>
              </a:rPr>
              <a:t>Resultados</a:t>
            </a:r>
            <a:endParaRPr lang="pt-BR" sz="1200" smtClean="0">
              <a:latin typeface="Arial" panose="020B0604020202020204" pitchFamily="34" charset="0"/>
              <a:cs typeface="Arial" panose="020B0604020202020204" pitchFamily="34" charset="0"/>
            </a:endParaRPr>
          </a:p>
          <a:p>
            <a:r>
              <a:rPr lang="pt-BR" sz="1200" smtClean="0">
                <a:latin typeface="Arial" panose="020B0604020202020204" pitchFamily="34" charset="0"/>
                <a:cs typeface="Arial" panose="020B0604020202020204" pitchFamily="34" charset="0"/>
              </a:rPr>
              <a:t>Resultado das atividades desenvolvidas</a:t>
            </a:r>
          </a:p>
          <a:p>
            <a:r>
              <a:rPr lang="pt-BR" sz="1200" smtClean="0">
                <a:latin typeface="Arial" panose="020B0604020202020204" pitchFamily="34" charset="0"/>
                <a:cs typeface="Arial" panose="020B0604020202020204" pitchFamily="34" charset="0"/>
              </a:rPr>
              <a:t>- Melhoria da qualidade do produto;</a:t>
            </a:r>
          </a:p>
          <a:p>
            <a:r>
              <a:rPr lang="pt-BR" sz="1200" smtClean="0">
                <a:latin typeface="Arial" panose="020B0604020202020204" pitchFamily="34" charset="0"/>
                <a:cs typeface="Arial" panose="020B0604020202020204" pitchFamily="34" charset="0"/>
              </a:rPr>
              <a:t>- Aumento da renda do produtor;</a:t>
            </a:r>
          </a:p>
          <a:p>
            <a:r>
              <a:rPr lang="pt-BR" sz="1200" smtClean="0">
                <a:latin typeface="Arial" panose="020B0604020202020204" pitchFamily="34" charset="0"/>
                <a:cs typeface="Arial" panose="020B0604020202020204" pitchFamily="34" charset="0"/>
              </a:rPr>
              <a:t>- Regularização sanitária da agroindústria.</a:t>
            </a:r>
            <a:endParaRPr lang="pt-BR" sz="1200" dirty="0">
              <a:latin typeface="Arial" panose="020B0604020202020204" pitchFamily="34" charset="0"/>
              <a:cs typeface="Arial" panose="020B0604020202020204" pitchFamily="34" charset="0"/>
            </a:endParaRPr>
          </a:p>
        </p:txBody>
      </p:sp>
      <p:sp>
        <p:nvSpPr>
          <p:cNvPr id="12" name="Retângulo 11"/>
          <p:cNvSpPr/>
          <p:nvPr/>
        </p:nvSpPr>
        <p:spPr>
          <a:xfrm>
            <a:off x="3460414" y="5032877"/>
            <a:ext cx="6096000" cy="2031325"/>
          </a:xfrm>
          <a:prstGeom prst="rect">
            <a:avLst/>
          </a:prstGeom>
        </p:spPr>
        <p:txBody>
          <a:bodyPr>
            <a:spAutoFit/>
          </a:bodyPr>
          <a:lstStyle/>
          <a:p>
            <a:r>
              <a:rPr lang="pt-BR" sz="1200" b="1" dirty="0" smtClean="0">
                <a:latin typeface="Arial" panose="020B0604020202020204" pitchFamily="34" charset="0"/>
                <a:cs typeface="Arial" panose="020B0604020202020204" pitchFamily="34" charset="0"/>
              </a:rPr>
              <a:t>Conclusão</a:t>
            </a:r>
            <a:endParaRPr lang="pt-BR" sz="1200" dirty="0" smtClean="0">
              <a:latin typeface="Arial" panose="020B0604020202020204" pitchFamily="34" charset="0"/>
              <a:cs typeface="Arial" panose="020B0604020202020204" pitchFamily="34" charset="0"/>
            </a:endParaRPr>
          </a:p>
          <a:p>
            <a:r>
              <a:rPr lang="pt-BR" sz="1200" dirty="0" smtClean="0">
                <a:latin typeface="Arial" panose="020B0604020202020204" pitchFamily="34" charset="0"/>
                <a:cs typeface="Arial" panose="020B0604020202020204" pitchFamily="34" charset="0"/>
              </a:rPr>
              <a:t>Nos dias de hoje, com mercados cada vez mais exigentes os produtores têm necessidade de formalizar seu produto. Na região de Uberlândia como citado por alguns produtores nas entrevistas, por iniciativa do Ministério Público, produtos têm sido apreendidos pela Vigilância Sanitária por falta de registro. Além disso os produtores precisam ter o registro em alguma instituição de fiscalização sanitária para tirar nota fiscal do produto. Agroindústria impulsiona a geração direta e indireta de novos postos de trabalho e renda, fixando as famílias no meio rural e contribuindo com a sucessão familiar e inclusão social e econômica.</a:t>
            </a:r>
          </a:p>
          <a:p>
            <a:r>
              <a:rPr lang="pt-BR" dirty="0" smtClean="0">
                <a:latin typeface="Arial" panose="020B0604020202020204" pitchFamily="34" charset="0"/>
                <a:cs typeface="Arial" panose="020B0604020202020204" pitchFamily="34" charset="0"/>
              </a:rPr>
              <a:t> </a:t>
            </a:r>
            <a:endParaRPr lang="pt-BR" dirty="0">
              <a:latin typeface="Arial" panose="020B0604020202020204" pitchFamily="34" charset="0"/>
              <a:cs typeface="Arial" panose="020B0604020202020204" pitchFamily="34" charset="0"/>
            </a:endParaRPr>
          </a:p>
        </p:txBody>
      </p:sp>
      <p:pic>
        <p:nvPicPr>
          <p:cNvPr id="13" name="Espaço Reservado para Conteúdo 3"/>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0188060" y="3744696"/>
            <a:ext cx="1894244" cy="1421501"/>
          </a:xfrm>
          <a:prstGeom prst="rect">
            <a:avLst/>
          </a:prstGeom>
        </p:spPr>
      </p:pic>
      <p:pic>
        <p:nvPicPr>
          <p:cNvPr id="14" name="Espaço Reservado para Conteúdo 3"/>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9556414" y="5551764"/>
            <a:ext cx="1263291" cy="948014"/>
          </a:xfrm>
          <a:prstGeom prst="rect">
            <a:avLst/>
          </a:prstGeom>
        </p:spPr>
      </p:pic>
      <p:pic>
        <p:nvPicPr>
          <p:cNvPr id="15" name="Espaço Reservado para Conteúdo 3"/>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0928708" y="5551765"/>
            <a:ext cx="1263292" cy="948014"/>
          </a:xfrm>
          <a:prstGeom prst="rect">
            <a:avLst/>
          </a:prstGeom>
        </p:spPr>
      </p:pic>
    </p:spTree>
    <p:extLst>
      <p:ext uri="{BB962C8B-B14F-4D97-AF65-F5344CB8AC3E}">
        <p14:creationId xmlns:p14="http://schemas.microsoft.com/office/powerpoint/2010/main" val="3358386182"/>
      </p:ext>
    </p:extLst>
  </p:cSld>
  <p:clrMapOvr>
    <a:masterClrMapping/>
  </p:clrMapOvr>
</p:sld>
</file>

<file path=ppt/theme/theme1.xml><?xml version="1.0" encoding="utf-8"?>
<a:theme xmlns:a="http://schemas.openxmlformats.org/drawingml/2006/main" name="Tema do Office">
  <a:themeElements>
    <a:clrScheme name="Escritório">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Escritório">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TotalTime>
  <Words>521</Words>
  <Application>Microsoft Office PowerPoint</Application>
  <PresentationFormat>Widescreen</PresentationFormat>
  <Paragraphs>19</Paragraphs>
  <Slides>1</Slides>
  <Notes>0</Notes>
  <HiddenSlides>0</HiddenSlides>
  <MMClips>0</MMClips>
  <ScaleCrop>false</ScaleCrop>
  <HeadingPairs>
    <vt:vector size="6" baseType="variant">
      <vt:variant>
        <vt:lpstr>Fontes usadas</vt:lpstr>
      </vt:variant>
      <vt:variant>
        <vt:i4>7</vt:i4>
      </vt:variant>
      <vt:variant>
        <vt:lpstr>Tema</vt:lpstr>
      </vt:variant>
      <vt:variant>
        <vt:i4>1</vt:i4>
      </vt:variant>
      <vt:variant>
        <vt:lpstr>Títulos de slides</vt:lpstr>
      </vt:variant>
      <vt:variant>
        <vt:i4>1</vt:i4>
      </vt:variant>
    </vt:vector>
  </HeadingPairs>
  <TitlesOfParts>
    <vt:vector size="9" baseType="lpstr">
      <vt:lpstr>SimSun</vt:lpstr>
      <vt:lpstr>Arial</vt:lpstr>
      <vt:lpstr>Calibri</vt:lpstr>
      <vt:lpstr>Calibri Light</vt:lpstr>
      <vt:lpstr>Liberation Serif</vt:lpstr>
      <vt:lpstr>Mangal</vt:lpstr>
      <vt:lpstr>Times New Roman</vt:lpstr>
      <vt:lpstr>Tema do Office</vt:lpstr>
      <vt:lpstr>Apresentação do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emater</dc:creator>
  <cp:lastModifiedBy>emater</cp:lastModifiedBy>
  <cp:revision>4</cp:revision>
  <dcterms:created xsi:type="dcterms:W3CDTF">2019-04-29T17:11:50Z</dcterms:created>
  <dcterms:modified xsi:type="dcterms:W3CDTF">2019-04-29T17:29:55Z</dcterms:modified>
</cp:coreProperties>
</file>